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5bb429b3a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5bb429b3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75aa2822d0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75aa2822d0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75aa2822d0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75aa2822d0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75aa2822d0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75aa2822d0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75aa2822d0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75aa2822d0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75aa2822d0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75aa2822d0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75bb429b3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75bb429b3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Relationship Id="rId4" Type="http://schemas.openxmlformats.org/officeDocument/2006/relationships/image" Target="../media/image16.png"/><Relationship Id="rId11" Type="http://schemas.openxmlformats.org/officeDocument/2006/relationships/image" Target="../media/image4.png"/><Relationship Id="rId10" Type="http://schemas.openxmlformats.org/officeDocument/2006/relationships/image" Target="../media/image14.png"/><Relationship Id="rId9" Type="http://schemas.openxmlformats.org/officeDocument/2006/relationships/image" Target="../media/image17.png"/><Relationship Id="rId5" Type="http://schemas.openxmlformats.org/officeDocument/2006/relationships/image" Target="../media/image20.png"/><Relationship Id="rId6" Type="http://schemas.openxmlformats.org/officeDocument/2006/relationships/image" Target="../media/image22.png"/><Relationship Id="rId7" Type="http://schemas.openxmlformats.org/officeDocument/2006/relationships/image" Target="../media/image19.png"/><Relationship Id="rId8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8.png"/><Relationship Id="rId5" Type="http://schemas.openxmlformats.org/officeDocument/2006/relationships/image" Target="../media/image12.png"/><Relationship Id="rId6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Applying “Questionable File Show &amp; Tell”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human rights evidence</a:t>
            </a:r>
            <a:endParaRPr/>
          </a:p>
        </p:txBody>
      </p:sp>
      <p:sp>
        <p:nvSpPr>
          <p:cNvPr id="55" name="Google Shape;55;p13"/>
          <p:cNvSpPr txBox="1"/>
          <p:nvPr/>
        </p:nvSpPr>
        <p:spPr>
          <a:xfrm>
            <a:off x="311700" y="3394175"/>
            <a:ext cx="8520600" cy="15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No Time to Wait 4, Budapest, Dec 2019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Yvonne Ng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Sr. Archivist, WITNESS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yvonne@witness.org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 rotWithShape="1">
          <a:blip r:embed="rId3">
            <a:alphaModFix/>
          </a:blip>
          <a:srcRect b="7555" l="15803" r="0" t="7555"/>
          <a:stretch/>
        </p:blipFill>
        <p:spPr>
          <a:xfrm>
            <a:off x="0" y="0"/>
            <a:ext cx="4574925" cy="26541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368250"/>
            <a:ext cx="2868949" cy="28332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2" name="Google Shape;62;p14"/>
          <p:cNvPicPr preferRelativeResize="0"/>
          <p:nvPr/>
        </p:nvPicPr>
        <p:blipFill rotWithShape="1">
          <a:blip r:embed="rId5">
            <a:alphaModFix/>
          </a:blip>
          <a:srcRect b="52043" l="0" r="9321" t="1572"/>
          <a:stretch/>
        </p:blipFill>
        <p:spPr>
          <a:xfrm>
            <a:off x="5328300" y="1174725"/>
            <a:ext cx="3001500" cy="104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6">
            <a:alphaModFix/>
          </a:blip>
          <a:srcRect b="0" l="5069" r="0" t="0"/>
          <a:stretch/>
        </p:blipFill>
        <p:spPr>
          <a:xfrm>
            <a:off x="4574925" y="0"/>
            <a:ext cx="4574922" cy="28532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4" name="Google Shape;64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53725" y="2368250"/>
            <a:ext cx="4149476" cy="28332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8">
            <a:alphaModFix/>
          </a:blip>
          <a:srcRect b="51969" l="0" r="0" t="0"/>
          <a:stretch/>
        </p:blipFill>
        <p:spPr>
          <a:xfrm>
            <a:off x="3415775" y="1564578"/>
            <a:ext cx="2422600" cy="985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6" name="Google Shape;66;p14"/>
          <p:cNvPicPr preferRelativeResize="0"/>
          <p:nvPr/>
        </p:nvPicPr>
        <p:blipFill rotWithShape="1">
          <a:blip r:embed="rId9">
            <a:alphaModFix/>
          </a:blip>
          <a:srcRect b="32789" l="4707" r="20693" t="40482"/>
          <a:stretch/>
        </p:blipFill>
        <p:spPr>
          <a:xfrm>
            <a:off x="5228775" y="4388125"/>
            <a:ext cx="3921076" cy="8896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7" name="Google Shape;67;p14"/>
          <p:cNvPicPr preferRelativeResize="0"/>
          <p:nvPr/>
        </p:nvPicPr>
        <p:blipFill rotWithShape="1">
          <a:blip r:embed="rId10">
            <a:alphaModFix/>
          </a:blip>
          <a:srcRect b="0" l="0" r="4752" t="0"/>
          <a:stretch/>
        </p:blipFill>
        <p:spPr>
          <a:xfrm>
            <a:off x="5673500" y="1796600"/>
            <a:ext cx="3450850" cy="1702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8" name="Google Shape;68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49735" y="3499300"/>
            <a:ext cx="2658140" cy="9366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551600"/>
            <a:ext cx="4267211" cy="2612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700" y="1110050"/>
            <a:ext cx="3041776" cy="388105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Authenticating documentation for evidentiary use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12" y="1234139"/>
            <a:ext cx="4296512" cy="298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175" y="1234138"/>
            <a:ext cx="4267213" cy="3586491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Public literacy about manipulated information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9513" y="0"/>
            <a:ext cx="470498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8"/>
          <p:cNvPicPr preferRelativeResize="0"/>
          <p:nvPr/>
        </p:nvPicPr>
        <p:blipFill rotWithShape="1">
          <a:blip r:embed="rId3">
            <a:alphaModFix/>
          </a:blip>
          <a:srcRect b="0" l="0" r="20886" t="0"/>
          <a:stretch/>
        </p:blipFill>
        <p:spPr>
          <a:xfrm>
            <a:off x="99750" y="1110950"/>
            <a:ext cx="4472247" cy="3010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 rotWithShape="1">
          <a:blip r:embed="rId4">
            <a:alphaModFix/>
          </a:blip>
          <a:srcRect b="50939" l="50258" r="0" t="0"/>
          <a:stretch/>
        </p:blipFill>
        <p:spPr>
          <a:xfrm>
            <a:off x="2354300" y="3362751"/>
            <a:ext cx="2354201" cy="14767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94" name="Google Shape;9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3827" y="1126975"/>
            <a:ext cx="3872251" cy="3130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9125" y="3362750"/>
            <a:ext cx="2928676" cy="147672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Emerging proprietary verification services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6009" y="1450337"/>
            <a:ext cx="2155333" cy="2229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1213" y="944925"/>
            <a:ext cx="3144925" cy="325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can we glean about provenance, creation, and intention based on AV attribute analysis?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What computer vision / image forensic tools and techniques can be shared by open source community for authenticating and verifying media?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What knowledge can be shared to raise public literacy about media manipulation?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What role can open source community play in development of standards for trustworthy media capture and verification?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650" y="2034513"/>
            <a:ext cx="1477650" cy="147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8088" y="2134500"/>
            <a:ext cx="1277675" cy="1277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0"/>
          <p:cNvSpPr txBox="1"/>
          <p:nvPr>
            <p:ph type="title"/>
          </p:nvPr>
        </p:nvSpPr>
        <p:spPr>
          <a:xfrm>
            <a:off x="311700" y="445025"/>
            <a:ext cx="8520600" cy="12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 source projects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(verification via signatures / metadata, not image analysis)</a:t>
            </a:r>
            <a:endParaRPr sz="2400"/>
          </a:p>
        </p:txBody>
      </p:sp>
      <p:sp>
        <p:nvSpPr>
          <p:cNvPr id="112" name="Google Shape;112;p20"/>
          <p:cNvSpPr txBox="1"/>
          <p:nvPr/>
        </p:nvSpPr>
        <p:spPr>
          <a:xfrm>
            <a:off x="598225" y="3558750"/>
            <a:ext cx="1942500" cy="3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ProofMode (by Guardian Project with WITNESS)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13" name="Google Shape;113;p20"/>
          <p:cNvSpPr txBox="1"/>
          <p:nvPr/>
        </p:nvSpPr>
        <p:spPr>
          <a:xfrm>
            <a:off x="3505675" y="3635725"/>
            <a:ext cx="1942500" cy="3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Tella (by Horizontal)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14" name="Google Shape;114;p20"/>
          <p:cNvSpPr txBox="1"/>
          <p:nvPr/>
        </p:nvSpPr>
        <p:spPr>
          <a:xfrm>
            <a:off x="6645550" y="2090388"/>
            <a:ext cx="1145700" cy="13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</a:rPr>
              <a:t>?</a:t>
            </a:r>
            <a:endParaRPr sz="9600">
              <a:solidFill>
                <a:srgbClr val="FFFFFF"/>
              </a:solidFill>
            </a:endParaRPr>
          </a:p>
        </p:txBody>
      </p:sp>
      <p:sp>
        <p:nvSpPr>
          <p:cNvPr id="115" name="Google Shape;115;p20"/>
          <p:cNvSpPr txBox="1"/>
          <p:nvPr/>
        </p:nvSpPr>
        <p:spPr>
          <a:xfrm>
            <a:off x="6645550" y="3558750"/>
            <a:ext cx="1016400" cy="3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Others?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